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474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97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425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189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174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40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933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2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748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69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94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5D41D-7D92-4158-870B-451B34214ABB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788C8-946A-4C59-BA3E-35C6774EC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59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bs.dimenxion.bangkokbank.com/ebs/activateUser.do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130A1D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9863"/>
            <a:ext cx="12192000" cy="651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94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5760" y="768096"/>
            <a:ext cx="59840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https://ebs.dimenxion.bangkokbank.com/ebs/activateUser.do</a:t>
            </a:r>
            <a:endParaRPr lang="en-US" dirty="0" smtClean="0"/>
          </a:p>
          <a:p>
            <a:r>
              <a:rPr lang="en-US" dirty="0" smtClean="0"/>
              <a:t>User </a:t>
            </a:r>
            <a:r>
              <a:rPr lang="en-US" dirty="0"/>
              <a:t>ID = </a:t>
            </a:r>
            <a:r>
              <a:rPr lang="en-US" dirty="0" err="1"/>
              <a:t>chosirirat.obbill</a:t>
            </a:r>
            <a:endParaRPr lang="en-US" dirty="0"/>
          </a:p>
          <a:p>
            <a:r>
              <a:rPr lang="en-US" dirty="0" smtClean="0"/>
              <a:t>Password </a:t>
            </a:r>
            <a:r>
              <a:rPr lang="en-US"/>
              <a:t>= </a:t>
            </a:r>
            <a:r>
              <a:rPr lang="en-US" smtClean="0"/>
              <a:t>OSP*1226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68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10</Words>
  <Application>Microsoft Office PowerPoint</Application>
  <PresentationFormat>Widescreen</PresentationFormat>
  <Paragraphs>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Sirirat Chotchayapinyo</dc:creator>
  <cp:lastModifiedBy>Natnaree Kongpienthum</cp:lastModifiedBy>
  <cp:revision>5</cp:revision>
  <dcterms:created xsi:type="dcterms:W3CDTF">2020-06-23T04:16:03Z</dcterms:created>
  <dcterms:modified xsi:type="dcterms:W3CDTF">2020-07-22T01:38:57Z</dcterms:modified>
</cp:coreProperties>
</file>

<file path=docProps/thumbnail.jpeg>
</file>